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2A0DD-1143-4491-810F-2504843C922A}" type="datetimeFigureOut">
              <a:rPr lang="hu-HU" smtClean="0"/>
              <a:t>2024. 01. 25.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AF760-C922-41FB-9B82-A8FD8946D3D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06461945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2A0DD-1143-4491-810F-2504843C922A}" type="datetimeFigureOut">
              <a:rPr lang="hu-HU" smtClean="0"/>
              <a:t>2024. 01. 25.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AF760-C922-41FB-9B82-A8FD8946D3D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63743868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2A0DD-1143-4491-810F-2504843C922A}" type="datetimeFigureOut">
              <a:rPr lang="hu-HU" smtClean="0"/>
              <a:t>2024. 01. 25.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AF760-C922-41FB-9B82-A8FD8946D3D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31493651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2A0DD-1143-4491-810F-2504843C922A}" type="datetimeFigureOut">
              <a:rPr lang="hu-HU" smtClean="0"/>
              <a:t>2024. 01. 25.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AF760-C922-41FB-9B82-A8FD8946D3D2}" type="slidenum">
              <a:rPr lang="hu-HU" smtClean="0"/>
              <a:t>‹#›</a:t>
            </a:fld>
            <a:endParaRPr lang="hu-H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66697083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2A0DD-1143-4491-810F-2504843C922A}" type="datetimeFigureOut">
              <a:rPr lang="hu-HU" smtClean="0"/>
              <a:t>2024. 01. 25.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AF760-C922-41FB-9B82-A8FD8946D3D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41385462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2A0DD-1143-4491-810F-2504843C922A}" type="datetimeFigureOut">
              <a:rPr lang="hu-HU" smtClean="0"/>
              <a:t>2024. 01. 25.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AF760-C922-41FB-9B82-A8FD8946D3D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88865206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2A0DD-1143-4491-810F-2504843C922A}" type="datetimeFigureOut">
              <a:rPr lang="hu-HU" smtClean="0"/>
              <a:t>2024. 01. 25.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AF760-C922-41FB-9B82-A8FD8946D3D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23977968"/>
      </p:ext>
    </p:extLst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2A0DD-1143-4491-810F-2504843C922A}" type="datetimeFigureOut">
              <a:rPr lang="hu-HU" smtClean="0"/>
              <a:t>2024. 01. 25.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AF760-C922-41FB-9B82-A8FD8946D3D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99240368"/>
      </p:ext>
    </p:extLst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2A0DD-1143-4491-810F-2504843C922A}" type="datetimeFigureOut">
              <a:rPr lang="hu-HU" smtClean="0"/>
              <a:t>2024. 01. 25.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AF760-C922-41FB-9B82-A8FD8946D3D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64154769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2A0DD-1143-4491-810F-2504843C922A}" type="datetimeFigureOut">
              <a:rPr lang="hu-HU" smtClean="0"/>
              <a:t>2024. 01. 25.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AF760-C922-41FB-9B82-A8FD8946D3D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14573992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2A0DD-1143-4491-810F-2504843C922A}" type="datetimeFigureOut">
              <a:rPr lang="hu-HU" smtClean="0"/>
              <a:t>2024. 01. 25.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AF760-C922-41FB-9B82-A8FD8946D3D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45849198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2A0DD-1143-4491-810F-2504843C922A}" type="datetimeFigureOut">
              <a:rPr lang="hu-HU" smtClean="0"/>
              <a:t>2024. 01. 25.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AF760-C922-41FB-9B82-A8FD8946D3D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58194120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2A0DD-1143-4491-810F-2504843C922A}" type="datetimeFigureOut">
              <a:rPr lang="hu-HU" smtClean="0"/>
              <a:t>2024. 01. 25.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AF760-C922-41FB-9B82-A8FD8946D3D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49169814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2A0DD-1143-4491-810F-2504843C922A}" type="datetimeFigureOut">
              <a:rPr lang="hu-HU" smtClean="0"/>
              <a:t>2024. 01. 25.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AF760-C922-41FB-9B82-A8FD8946D3D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73854673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2A0DD-1143-4491-810F-2504843C922A}" type="datetimeFigureOut">
              <a:rPr lang="hu-HU" smtClean="0"/>
              <a:t>2024. 01. 25.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AF760-C922-41FB-9B82-A8FD8946D3D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89844454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2A0DD-1143-4491-810F-2504843C922A}" type="datetimeFigureOut">
              <a:rPr lang="hu-HU" smtClean="0"/>
              <a:t>2024. 01. 25.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AF760-C922-41FB-9B82-A8FD8946D3D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43082711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2A0DD-1143-4491-810F-2504843C922A}" type="datetimeFigureOut">
              <a:rPr lang="hu-HU" smtClean="0"/>
              <a:t>2024. 01. 25.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AF760-C922-41FB-9B82-A8FD8946D3D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84416514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1D2A0DD-1143-4491-810F-2504843C922A}" type="datetimeFigureOut">
              <a:rPr lang="hu-HU" smtClean="0"/>
              <a:t>2024. 01. 25.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0EAF760-C922-41FB-9B82-A8FD8946D3D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947196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 spd="slow">
    <p:fade/>
  </p:transition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Esports" TargetMode="External"/><Relationship Id="rId3" Type="http://schemas.openxmlformats.org/officeDocument/2006/relationships/hyperlink" Target="https://www.vac.hu/hirek/sport/21560/1/Kezilabda-%E2%80%93-uj-rendszerben,-ket-vaci-csapattal-az-NB-II-ben.html" TargetMode="External"/><Relationship Id="rId7" Type="http://schemas.openxmlformats.org/officeDocument/2006/relationships/hyperlink" Target="https://www.telegraph.co.uk/rugby-union/2023/09/01/best-rugby-players-in-the-world-up-part-five-20-1/" TargetMode="External"/><Relationship Id="rId2" Type="http://schemas.openxmlformats.org/officeDocument/2006/relationships/hyperlink" Target="https://cavtat-teni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oprincetontigers.com/news/2023/11/1/mens-cross-country-princeton-wrestling-opens-2023-24-season-with-princeton-open" TargetMode="External"/><Relationship Id="rId5" Type="http://schemas.openxmlformats.org/officeDocument/2006/relationships/hyperlink" Target="https://www.runnersworld.hu/edzes/uszas-elonyei-futoknak" TargetMode="External"/><Relationship Id="rId4" Type="http://schemas.openxmlformats.org/officeDocument/2006/relationships/hyperlink" Target="https://www.wsav.com/weather-news/storm-team-3-now/winter-olympics-2022-ice-skating-ice-rink-science/" TargetMode="External"/><Relationship Id="rId9" Type="http://schemas.openxmlformats.org/officeDocument/2006/relationships/hyperlink" Target="https://en.wikipedia.org/wiki/Association_footbal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D073AC1-7404-55A7-B033-62981075EF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SPORTS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60FA9CF-7C21-35EB-47A1-391B6C1172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err="1"/>
              <a:t>Made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: Nagy Levente, </a:t>
            </a:r>
            <a:r>
              <a:rPr lang="hu-HU" dirty="0" err="1"/>
              <a:t>Szeidler</a:t>
            </a:r>
            <a:r>
              <a:rPr lang="hu-HU" dirty="0"/>
              <a:t> Bence</a:t>
            </a:r>
          </a:p>
        </p:txBody>
      </p:sp>
    </p:spTree>
    <p:extLst>
      <p:ext uri="{BB962C8B-B14F-4D97-AF65-F5344CB8AC3E}">
        <p14:creationId xmlns:p14="http://schemas.microsoft.com/office/powerpoint/2010/main" val="324368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09967F3-FA32-B87D-37CE-F53EE9DB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INDOOR AND OUTDOOR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CC08021-09CF-48B5-6189-2DE0D0ADF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470" y="1580049"/>
            <a:ext cx="5450292" cy="5078941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INDOOR SPORTS</a:t>
            </a:r>
          </a:p>
          <a:p>
            <a:r>
              <a:rPr lang="en-GB" dirty="0"/>
              <a:t>They require less preparation</a:t>
            </a:r>
          </a:p>
          <a:p>
            <a:r>
              <a:rPr lang="en-GB" dirty="0"/>
              <a:t>They can’t be played in any room</a:t>
            </a:r>
          </a:p>
          <a:p>
            <a:pPr lvl="1"/>
            <a:r>
              <a:rPr lang="en-GB" dirty="0"/>
              <a:t>BASKETBALL</a:t>
            </a:r>
          </a:p>
          <a:p>
            <a:pPr lvl="1"/>
            <a:r>
              <a:rPr lang="en-GB" dirty="0"/>
              <a:t>VOLLEYBALL</a:t>
            </a:r>
          </a:p>
          <a:p>
            <a:pPr lvl="1"/>
            <a:r>
              <a:rPr lang="en-GB" dirty="0"/>
              <a:t>HANDBALL</a:t>
            </a:r>
          </a:p>
          <a:p>
            <a:pPr lvl="1"/>
            <a:r>
              <a:rPr lang="en-GB" dirty="0"/>
              <a:t>Futsal</a:t>
            </a:r>
          </a:p>
          <a:p>
            <a:pPr lvl="1"/>
            <a:r>
              <a:rPr lang="en-GB" dirty="0"/>
              <a:t>Chess</a:t>
            </a:r>
          </a:p>
          <a:p>
            <a:r>
              <a:rPr lang="en-GB"/>
              <a:t>OUTDOOR SPORTS</a:t>
            </a:r>
          </a:p>
          <a:p>
            <a:r>
              <a:rPr lang="en-GB" dirty="0"/>
              <a:t>They have a larger playing field</a:t>
            </a:r>
          </a:p>
          <a:p>
            <a:r>
              <a:rPr lang="en-GB" dirty="0"/>
              <a:t>Most of them are heavily affected by the wind and other weather conditions</a:t>
            </a:r>
          </a:p>
          <a:p>
            <a:pPr lvl="1"/>
            <a:r>
              <a:rPr lang="en-GB" dirty="0"/>
              <a:t>FOOTBALL</a:t>
            </a:r>
          </a:p>
          <a:p>
            <a:pPr lvl="1"/>
            <a:r>
              <a:rPr lang="en-GB" dirty="0"/>
              <a:t>TENNIS</a:t>
            </a:r>
          </a:p>
          <a:p>
            <a:pPr lvl="1"/>
            <a:r>
              <a:rPr lang="en-GB" dirty="0"/>
              <a:t>SKIING</a:t>
            </a:r>
          </a:p>
          <a:p>
            <a:pPr lvl="1"/>
            <a:r>
              <a:rPr lang="en-GB" dirty="0"/>
              <a:t>Cycling, running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E7486F9-7BE6-7CE6-2931-E6C36A550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820" y="1580050"/>
            <a:ext cx="3019425" cy="1514475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BBAC223B-3CDE-7C67-4132-73467839D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762" y="3094525"/>
            <a:ext cx="5346700" cy="356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92925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E91C02-FA61-1C79-EE66-A7D9B8948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SEASONAL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F57C5A4-EC57-87C0-8C88-89DA9723A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471" y="1732449"/>
            <a:ext cx="10371086" cy="4202186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WINTER SPORTS</a:t>
            </a:r>
          </a:p>
          <a:p>
            <a:r>
              <a:rPr lang="en-GB" dirty="0"/>
              <a:t>Most are only available if the temperature is right</a:t>
            </a:r>
          </a:p>
          <a:p>
            <a:r>
              <a:rPr lang="en-GB" dirty="0"/>
              <a:t>Some of them need a lot more gear and preparation</a:t>
            </a:r>
          </a:p>
          <a:p>
            <a:pPr lvl="1"/>
            <a:r>
              <a:rPr lang="en-GB" dirty="0"/>
              <a:t>ICE HOCKEY</a:t>
            </a:r>
          </a:p>
          <a:p>
            <a:pPr lvl="1"/>
            <a:r>
              <a:rPr lang="en-GB" dirty="0"/>
              <a:t>SKIING</a:t>
            </a:r>
          </a:p>
          <a:p>
            <a:pPr lvl="1"/>
            <a:r>
              <a:rPr lang="en-GB" dirty="0"/>
              <a:t>ICE SKATING</a:t>
            </a:r>
          </a:p>
          <a:p>
            <a:r>
              <a:rPr lang="en-GB" dirty="0"/>
              <a:t>SUMMER SPORTS</a:t>
            </a:r>
          </a:p>
          <a:p>
            <a:r>
              <a:rPr lang="en-GB" dirty="0"/>
              <a:t>Depend less on weather</a:t>
            </a:r>
          </a:p>
          <a:p>
            <a:r>
              <a:rPr lang="en-GB" dirty="0"/>
              <a:t>Depends more on playing field</a:t>
            </a:r>
          </a:p>
          <a:p>
            <a:pPr lvl="1"/>
            <a:r>
              <a:rPr lang="en-GB" dirty="0"/>
              <a:t>FOOTBALL</a:t>
            </a:r>
          </a:p>
          <a:p>
            <a:pPr lvl="1"/>
            <a:r>
              <a:rPr lang="en-GB" dirty="0"/>
              <a:t>TENNIS</a:t>
            </a:r>
          </a:p>
          <a:p>
            <a:pPr lvl="1"/>
            <a:r>
              <a:rPr lang="en-GB" dirty="0"/>
              <a:t>SWIMMING</a:t>
            </a:r>
            <a:endParaRPr lang="hu-HU" dirty="0"/>
          </a:p>
          <a:p>
            <a:pPr lvl="1"/>
            <a:r>
              <a:rPr lang="hu-HU" dirty="0"/>
              <a:t>Beachball</a:t>
            </a:r>
          </a:p>
          <a:p>
            <a:pPr lvl="1"/>
            <a:endParaRPr lang="en-GB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6FC7268-385D-21F9-B04D-00E84DE39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226" y="1337734"/>
            <a:ext cx="3834960" cy="2556934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756A5434-C392-6F04-C7C2-B261600DD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855" y="3894668"/>
            <a:ext cx="5731405" cy="295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73128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A89F430-60D0-F4B8-EF24-6D0075549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INDIVIDUAL AND TEAM SPORTS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E98DEF0-68AF-CE17-5628-60779BB3A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472" y="1732449"/>
            <a:ext cx="10497670" cy="4829716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INDIVIDUAL SPORTS</a:t>
            </a:r>
          </a:p>
          <a:p>
            <a:r>
              <a:rPr lang="en-GB" dirty="0"/>
              <a:t>Players have to learn strategies during the game</a:t>
            </a:r>
          </a:p>
          <a:p>
            <a:r>
              <a:rPr lang="en-GB" dirty="0"/>
              <a:t>Players have to know their opponent’s strengths</a:t>
            </a:r>
          </a:p>
          <a:p>
            <a:pPr lvl="1"/>
            <a:r>
              <a:rPr lang="en-GB" dirty="0"/>
              <a:t>TABLE-TENNIS</a:t>
            </a:r>
          </a:p>
          <a:p>
            <a:pPr lvl="1"/>
            <a:r>
              <a:rPr lang="en-GB" dirty="0"/>
              <a:t>WRESTLING</a:t>
            </a:r>
          </a:p>
          <a:p>
            <a:pPr lvl="1"/>
            <a:r>
              <a:rPr lang="en-GB" dirty="0"/>
              <a:t>DARTS</a:t>
            </a:r>
          </a:p>
          <a:p>
            <a:pPr lvl="1"/>
            <a:r>
              <a:rPr lang="en-GB" dirty="0"/>
              <a:t>Martial arts</a:t>
            </a:r>
          </a:p>
          <a:p>
            <a:pPr lvl="1"/>
            <a:r>
              <a:rPr lang="en-GB" dirty="0"/>
              <a:t>chess</a:t>
            </a:r>
          </a:p>
          <a:p>
            <a:r>
              <a:rPr lang="en-GB" dirty="0"/>
              <a:t>TEAM SPORTS</a:t>
            </a:r>
          </a:p>
          <a:p>
            <a:r>
              <a:rPr lang="en-GB" dirty="0"/>
              <a:t>Teamplay is necessary to win the match</a:t>
            </a:r>
          </a:p>
          <a:p>
            <a:r>
              <a:rPr lang="en-GB" dirty="0"/>
              <a:t>The players can be changed around</a:t>
            </a:r>
          </a:p>
          <a:p>
            <a:pPr lvl="1"/>
            <a:r>
              <a:rPr lang="en-GB" dirty="0"/>
              <a:t>VOLLEYBALL</a:t>
            </a:r>
          </a:p>
          <a:p>
            <a:pPr lvl="1"/>
            <a:r>
              <a:rPr lang="en-GB" dirty="0"/>
              <a:t>AMERICAN FOOTBALL</a:t>
            </a:r>
          </a:p>
          <a:p>
            <a:pPr lvl="1"/>
            <a:r>
              <a:rPr lang="en-GB" dirty="0"/>
              <a:t>RUGBY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CC4673F-2641-FAAD-18EA-89E4589CA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747" y="1294868"/>
            <a:ext cx="4140200" cy="2328863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405B3728-80B7-A96E-7606-9FE3BC97A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321" y="3691466"/>
            <a:ext cx="4422684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004741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0F29AD-C605-9330-D745-76E50351F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DIFFERENCES BETWEEN TRADITIONAL AND E-SPORTS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98F9506-4BC9-C2EC-6C36-ABC5E70FB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TRADITIONAL SPORTS</a:t>
            </a:r>
          </a:p>
          <a:p>
            <a:pPr lvl="1"/>
            <a:r>
              <a:rPr lang="en-GB" dirty="0"/>
              <a:t>REQUIRE MORE TRAINING</a:t>
            </a:r>
            <a:r>
              <a:rPr lang="hu-HU" dirty="0"/>
              <a:t> and </a:t>
            </a:r>
            <a:r>
              <a:rPr lang="en-GB" dirty="0"/>
              <a:t>more physical activity</a:t>
            </a:r>
          </a:p>
          <a:p>
            <a:pPr lvl="1"/>
            <a:r>
              <a:rPr lang="en-GB" dirty="0"/>
              <a:t>THEY ARE PLAYED IN REAL PLACES</a:t>
            </a:r>
          </a:p>
          <a:p>
            <a:pPr lvl="1"/>
            <a:r>
              <a:rPr lang="en-GB" dirty="0"/>
              <a:t>PLAYERS REPRESENT A COUNTRY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F0D79F56-765D-35A2-3E58-D2799F34C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152" y="3327400"/>
            <a:ext cx="4813562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74588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FB786BE-AE44-12C4-6BE5-BC892CE5E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DIFFERENCES BETWEEN TRADITIONAL AND E-SPORTS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D941B74-1342-30C0-E5B9-FAD477BE8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E-SPORTS</a:t>
            </a:r>
          </a:p>
          <a:p>
            <a:pPr lvl="1"/>
            <a:r>
              <a:rPr lang="en-GB" dirty="0"/>
              <a:t>PLAYERS RARELY REPRESENT A COUNTRY</a:t>
            </a:r>
          </a:p>
          <a:p>
            <a:pPr lvl="1"/>
            <a:r>
              <a:rPr lang="en-GB" dirty="0"/>
              <a:t>PARTICIPANTS CAN PLAY FROM COMFORTABLE PLACES</a:t>
            </a:r>
            <a:endParaRPr lang="hu-HU" dirty="0"/>
          </a:p>
          <a:p>
            <a:pPr lvl="1"/>
            <a:r>
              <a:rPr lang="en-GB" dirty="0"/>
              <a:t>Harmful for your eyes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F3F1D3D-6F45-8376-39E9-44034C32A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912" y="3429000"/>
            <a:ext cx="4700175" cy="313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270824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5E3DFFD6-E19B-157C-EB78-2065D67E1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43775"/>
            <a:ext cx="10353762" cy="970450"/>
          </a:xfrm>
        </p:spPr>
        <p:txBody>
          <a:bodyPr/>
          <a:lstStyle/>
          <a:p>
            <a:r>
              <a:rPr lang="hu-H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 FOR YOUR</a:t>
            </a:r>
            <a:r>
              <a:rPr lang="hu-HU" dirty="0"/>
              <a:t> </a:t>
            </a:r>
            <a:r>
              <a:rPr lang="hu-H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55229908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04E47BA-9F5D-B40C-E823-69EF488DD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SOURCES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F16084D-A989-90B6-4B81-80094223F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dirty="0">
                <a:hlinkClick r:id="rId2"/>
              </a:rPr>
              <a:t>https://cavtat-tenis.com/</a:t>
            </a:r>
            <a:endParaRPr lang="hu-HU" dirty="0"/>
          </a:p>
          <a:p>
            <a:r>
              <a:rPr lang="hu-HU" dirty="0">
                <a:hlinkClick r:id="rId3"/>
              </a:rPr>
              <a:t>https://www.vac.hu/hirek/sport/21560/1/Kezilabda-%E2%80%93-uj-rendszerben,-ket-vaci-csapattal-az-NB-II-ben.html</a:t>
            </a:r>
            <a:endParaRPr lang="hu-HU" dirty="0"/>
          </a:p>
          <a:p>
            <a:r>
              <a:rPr lang="hu-HU" dirty="0">
                <a:hlinkClick r:id="rId4"/>
              </a:rPr>
              <a:t>https://www.wsav.com/weather-news/storm-team-3-now/winter-olympics-2022-ice-skating-ice-rink-science/</a:t>
            </a:r>
            <a:endParaRPr lang="hu-HU" dirty="0"/>
          </a:p>
          <a:p>
            <a:r>
              <a:rPr lang="hu-HU" dirty="0">
                <a:hlinkClick r:id="rId5"/>
              </a:rPr>
              <a:t>https://www.runnersworld.hu/edzes/uszas-elonyei-futoknak</a:t>
            </a:r>
            <a:endParaRPr lang="hu-HU" dirty="0"/>
          </a:p>
          <a:p>
            <a:r>
              <a:rPr lang="hu-HU" dirty="0">
                <a:hlinkClick r:id="rId6"/>
              </a:rPr>
              <a:t>https://goprincetontigers.com/news/2023/11/1/mens-cross-country-princeton-wrestling-opens-2023-24-season-with-princeton-open</a:t>
            </a:r>
            <a:endParaRPr lang="hu-HU" dirty="0"/>
          </a:p>
          <a:p>
            <a:r>
              <a:rPr lang="hu-HU" dirty="0">
                <a:hlinkClick r:id="rId7"/>
              </a:rPr>
              <a:t>https://www.telegraph.co.uk/rugby-union/2023/09/01/best-rugby-players-in-the-world-up-part-five-20-1/</a:t>
            </a:r>
            <a:endParaRPr lang="hu-HU" dirty="0"/>
          </a:p>
          <a:p>
            <a:r>
              <a:rPr lang="hu-HU" dirty="0">
                <a:hlinkClick r:id="rId8"/>
              </a:rPr>
              <a:t>https://en.wikipedia.org/wiki/Esports</a:t>
            </a:r>
            <a:endParaRPr lang="hu-HU" dirty="0"/>
          </a:p>
          <a:p>
            <a:r>
              <a:rPr lang="hu-HU" dirty="0">
                <a:hlinkClick r:id="rId9"/>
              </a:rPr>
              <a:t>https://en.wikipedia.org/wiki/Association_football</a:t>
            </a:r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476205"/>
      </p:ext>
    </p:extLst>
  </p:cSld>
  <p:clrMapOvr>
    <a:masterClrMapping/>
  </p:clrMapOvr>
  <p:transition spd="slow"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la">
  <a:themeElements>
    <a:clrScheme name="Pal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ala">
      <a:majorFont>
        <a:latin typeface="Calisto MT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l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TM04033929[[fn=Pala]]</Template>
  <TotalTime>76</TotalTime>
  <Words>298</Words>
  <Application>Microsoft Office PowerPoint</Application>
  <PresentationFormat>Szélesvásznú</PresentationFormat>
  <Paragraphs>71</Paragraphs>
  <Slides>8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3" baseType="lpstr">
      <vt:lpstr>Calisto MT</vt:lpstr>
      <vt:lpstr>Times New Roman</vt:lpstr>
      <vt:lpstr>Trebuchet MS</vt:lpstr>
      <vt:lpstr>Wingdings 2</vt:lpstr>
      <vt:lpstr>Pala</vt:lpstr>
      <vt:lpstr>SPORTS</vt:lpstr>
      <vt:lpstr>INDOOR AND OUTDOOR</vt:lpstr>
      <vt:lpstr>SEASONAL</vt:lpstr>
      <vt:lpstr>INDIVIDUAL AND TEAM SPORTS</vt:lpstr>
      <vt:lpstr>DIFFERENCES BETWEEN TRADITIONAL AND E-SPORTS</vt:lpstr>
      <vt:lpstr>DIFFERENCES BETWEEN TRADITIONAL AND E-SPORTS</vt:lpstr>
      <vt:lpstr>THANKS FOR YOUR ATTENTION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SPORTS</dc:title>
  <dc:creator>szeidlerbence@gmail.com</dc:creator>
  <cp:lastModifiedBy>DKG</cp:lastModifiedBy>
  <cp:revision>12</cp:revision>
  <dcterms:created xsi:type="dcterms:W3CDTF">2023-12-19T06:33:38Z</dcterms:created>
  <dcterms:modified xsi:type="dcterms:W3CDTF">2024-01-25T10:22:36Z</dcterms:modified>
</cp:coreProperties>
</file>